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1" r:id="rId2"/>
    <p:sldId id="802" r:id="rId3"/>
    <p:sldId id="803" r:id="rId4"/>
    <p:sldId id="804" r:id="rId5"/>
    <p:sldId id="805" r:id="rId6"/>
    <p:sldId id="806" r:id="rId7"/>
    <p:sldId id="807" r:id="rId8"/>
    <p:sldId id="80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D"/>
    <a:srgbClr val="EF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19A76-3939-4D33-8480-FF79084F5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0E062-4258-43D2-8D13-694D7B46F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625DEE-870C-47E9-AA1D-5B34B6C4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B78DF-BFB4-4B24-AD10-00023790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2B27FE-9005-4A92-AA53-B95759C5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56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34DEA-059B-4824-AFDC-2970DEEE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F3CE8B-9B10-456C-BF7A-501AF035D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50AE3-40F0-4306-A46F-D5007134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039B-893A-4B99-810D-AB1F6AD9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BC725-555F-4A64-9977-A005528C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66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F5286E-0C30-490B-8A6C-D94AC5AFE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72F05F-8FD1-4BC5-A008-1FAB662CC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D0C0F-4F55-40F3-8E1B-45D459B7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5567B-203F-4032-9CC0-1D23844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367D8-E9D7-4424-A9F9-E40622F7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22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2CF11-40AA-4B78-9543-ED0A9D34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52C53-088A-45EA-889B-B41FFC42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DC98D-9B76-4662-9F1D-12049ADB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2EC3B-E440-4A8B-8907-F4B2836B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526AE-7F97-43FD-B71D-50CD8CA0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2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F61EA-BD99-4F92-8AB9-67BFB514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C2F46-62D2-4E3B-97BC-FA0D5375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C3F9C4-881A-45BE-91F0-7DF789DE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6C8BC-2B52-48B0-AE9C-3E139879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7C48BB-A098-475A-80C1-FF786F95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31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DA26C-A6C1-423B-BCBE-6CF28CE3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BF6ED7-E98B-4BDE-A888-76B523A03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F7E6F-B4E9-4717-B907-5E80B9C2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8383BF-2250-41CB-A107-AC996D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B059A-B85D-4CE3-9E39-DBCEB99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86E3B-B130-4842-8D23-898B04B7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21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2F01D-332A-4BEE-B5A7-9F5B52AF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081DD-14B4-4138-B1C7-10381A03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F13ACC-E84A-4D46-9E1D-B91F11E4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42DC46-4128-4243-9904-982D65E45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5501B-726F-4583-9C21-A00289D7B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18252F-D235-4177-896E-4931D5D5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7CC7DA-BADE-4A6C-B9AA-676373AB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3A15D8-63CF-4027-9925-0D8E3D06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8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D0202-E562-4202-9FA9-A3D4DDF2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9CF02D-F490-404D-A093-7639A66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924827-4A16-407C-93DC-F6AA2AEB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968180-196B-4DFD-A1D8-7B988A2C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80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F643AE-D1F2-4E6C-8DBD-9FFF7302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A68D47-0170-4DBE-BCB2-40A8FA04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2FA3D-F9B4-4760-844F-6E39AAE0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7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224F7-94B6-4F80-B113-239C56A6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0B02A-7467-4B55-9942-89E5B760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0EDA37-C99C-42B7-B988-BC0C05503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3FD794-AD66-4F8F-8109-3B98E51D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786972-B6A2-4427-947F-2653164C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7FAD33-8D43-4CE6-9B7B-5B941BC5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07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05DE1-7380-42AF-A76B-12153B6C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78943D-42F7-4AB2-B7B6-FC55F8671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1915D-E204-4427-8638-B6BC4E3F0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453DBB-1985-42D6-AF43-8977B628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2A0C8-9001-45E9-BC17-435BFB8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08541E-AF2E-424A-A872-E5C458E6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64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CB3995-861C-4A85-954C-51D12520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E410B-F438-44B4-832E-38E12CEC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0A4E0-A7BB-40AA-A088-206351F83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30B1-118A-4F64-9B5B-527FD74AC68A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BD92A-2190-4D60-B280-638F5C85A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5D972-980D-4BBB-9D3F-837695FE3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0094-8ECD-4F1E-B701-EC8EF913F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68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27564" y="2745582"/>
            <a:ext cx="6532844" cy="366476"/>
          </a:xfrm>
          <a:prstGeom prst="bentConnector3">
            <a:avLst>
              <a:gd name="adj1" fmla="val 132709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Celaya hacia Los Mancera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42">
            <a:extLst>
              <a:ext uri="{FF2B5EF4-FFF2-40B4-BE49-F238E27FC236}">
                <a16:creationId xmlns:a16="http://schemas.microsoft.com/office/drawing/2014/main" id="{82F25890-A373-4BF0-78A4-B0B00DD8479D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24" name="object 42">
            <a:extLst>
              <a:ext uri="{FF2B5EF4-FFF2-40B4-BE49-F238E27FC236}">
                <a16:creationId xmlns:a16="http://schemas.microsoft.com/office/drawing/2014/main" id="{EF7F5826-48E6-8C91-3A80-DB3C38C59A5C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BDEF012-25EF-B023-C386-14BDB9D0DD05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2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</p:cNvCxnSpPr>
          <p:nvPr/>
        </p:nvCxnSpPr>
        <p:spPr>
          <a:xfrm flipV="1">
            <a:off x="2152073" y="2803101"/>
            <a:ext cx="4537564" cy="261137"/>
          </a:xfrm>
          <a:prstGeom prst="bentConnector3">
            <a:avLst>
              <a:gd name="adj1" fmla="val -42210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Los Mancera hacia Celaya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42">
            <a:extLst>
              <a:ext uri="{FF2B5EF4-FFF2-40B4-BE49-F238E27FC236}">
                <a16:creationId xmlns:a16="http://schemas.microsoft.com/office/drawing/2014/main" id="{FFADE777-57AA-A6C4-742F-4C538448453B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24" name="object 42">
            <a:extLst>
              <a:ext uri="{FF2B5EF4-FFF2-40B4-BE49-F238E27FC236}">
                <a16:creationId xmlns:a16="http://schemas.microsoft.com/office/drawing/2014/main" id="{926CF602-4090-A47D-2DFB-41CDC1CED22D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175A5070-44FB-C26B-05C7-F35C3DCDF11B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9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</p:cNvCxnSpPr>
          <p:nvPr/>
        </p:nvCxnSpPr>
        <p:spPr>
          <a:xfrm>
            <a:off x="2124364" y="2388439"/>
            <a:ext cx="4565273" cy="414662"/>
          </a:xfrm>
          <a:prstGeom prst="bentConnector3">
            <a:avLst>
              <a:gd name="adj1" fmla="val -40638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Santa Anita hacia Celaya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42">
            <a:extLst>
              <a:ext uri="{FF2B5EF4-FFF2-40B4-BE49-F238E27FC236}">
                <a16:creationId xmlns:a16="http://schemas.microsoft.com/office/drawing/2014/main" id="{A5BBB91B-F32A-7C4F-E89C-532D0FBE454A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8" name="object 42">
            <a:extLst>
              <a:ext uri="{FF2B5EF4-FFF2-40B4-BE49-F238E27FC236}">
                <a16:creationId xmlns:a16="http://schemas.microsoft.com/office/drawing/2014/main" id="{57ADA8D5-C3BB-B41A-180A-CD18A9D5A9E3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91E49C5-EF07-36D7-1C0C-96614B7619CD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</p:cNvCxnSpPr>
          <p:nvPr/>
        </p:nvCxnSpPr>
        <p:spPr>
          <a:xfrm rot="10800000">
            <a:off x="3232730" y="2388442"/>
            <a:ext cx="4262491" cy="446677"/>
          </a:xfrm>
          <a:prstGeom prst="bentConnector3">
            <a:avLst>
              <a:gd name="adj1" fmla="val 169396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Celaya hacia Santa Anita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2">
            <a:extLst>
              <a:ext uri="{FF2B5EF4-FFF2-40B4-BE49-F238E27FC236}">
                <a16:creationId xmlns:a16="http://schemas.microsoft.com/office/drawing/2014/main" id="{2B94B662-F17B-9F70-7B7D-3BC574AE630C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11D9ADD0-C34C-CC99-4E9C-81D0B980996A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3E2EB7-A5C8-5EFD-1718-FD536608E81D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3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</p:cNvCxnSpPr>
          <p:nvPr/>
        </p:nvCxnSpPr>
        <p:spPr>
          <a:xfrm rot="10800000">
            <a:off x="7952509" y="1316181"/>
            <a:ext cx="3832646" cy="1652458"/>
          </a:xfrm>
          <a:prstGeom prst="bentConnector3">
            <a:avLst>
              <a:gd name="adj1" fmla="val 100127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Celaya hacia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Michinelas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42">
            <a:extLst>
              <a:ext uri="{FF2B5EF4-FFF2-40B4-BE49-F238E27FC236}">
                <a16:creationId xmlns:a16="http://schemas.microsoft.com/office/drawing/2014/main" id="{5495D883-73E9-F31A-A680-E85EF7BB54B3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6FB12630-A71E-1F1F-E477-6B111A1AF562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62A3378-C4AC-7A48-4FFF-56A05CFC83D6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8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</p:cNvCxnSpPr>
          <p:nvPr/>
        </p:nvCxnSpPr>
        <p:spPr>
          <a:xfrm>
            <a:off x="7970982" y="1311564"/>
            <a:ext cx="2521527" cy="1664199"/>
          </a:xfrm>
          <a:prstGeom prst="bentConnector3">
            <a:avLst>
              <a:gd name="adj1" fmla="val 1648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Michinelas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hacia Celaya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2">
            <a:extLst>
              <a:ext uri="{FF2B5EF4-FFF2-40B4-BE49-F238E27FC236}">
                <a16:creationId xmlns:a16="http://schemas.microsoft.com/office/drawing/2014/main" id="{D7614CEC-C606-9EE4-8EFA-850E1C0C2AE8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1E4BCA07-26B7-9EA4-B0E7-0FF1FDF8865F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AE97D9B-C6C4-7953-DC9F-9E27331A81A3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5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Celanese hacia Salvatierra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2">
            <a:extLst>
              <a:ext uri="{FF2B5EF4-FFF2-40B4-BE49-F238E27FC236}">
                <a16:creationId xmlns:a16="http://schemas.microsoft.com/office/drawing/2014/main" id="{D7614CEC-C606-9EE4-8EFA-850E1C0C2AE8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25DEBD2D-A808-EC53-56AA-818BAC2FC122}"/>
              </a:ext>
            </a:extLst>
          </p:cNvPr>
          <p:cNvCxnSpPr>
            <a:cxnSpLocks/>
          </p:cNvCxnSpPr>
          <p:nvPr/>
        </p:nvCxnSpPr>
        <p:spPr>
          <a:xfrm rot="10800000">
            <a:off x="1528605" y="2766538"/>
            <a:ext cx="2877141" cy="345521"/>
          </a:xfrm>
          <a:prstGeom prst="bentConnector3">
            <a:avLst>
              <a:gd name="adj1" fmla="val -153851"/>
            </a:avLst>
          </a:prstGeom>
          <a:ln w="762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42">
            <a:extLst>
              <a:ext uri="{FF2B5EF4-FFF2-40B4-BE49-F238E27FC236}">
                <a16:creationId xmlns:a16="http://schemas.microsoft.com/office/drawing/2014/main" id="{2FB0035A-B226-CF00-9C95-59221E0463BD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747E70D9-B36D-F8EC-2279-B9A770FC7932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3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9439EA-316F-41FE-94F5-0D1C5071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6294" r="22217"/>
          <a:stretch/>
        </p:blipFill>
        <p:spPr>
          <a:xfrm rot="5400000">
            <a:off x="5892742" y="558742"/>
            <a:ext cx="6858000" cy="574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CBA0DC-A61E-4760-B3F7-191E6D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20280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5B0E8A-4FE9-496D-A993-A693245E125B}"/>
              </a:ext>
            </a:extLst>
          </p:cNvPr>
          <p:cNvCxnSpPr>
            <a:cxnSpLocks/>
          </p:cNvCxnSpPr>
          <p:nvPr/>
        </p:nvCxnSpPr>
        <p:spPr>
          <a:xfrm flipH="1">
            <a:off x="3791245" y="3430829"/>
            <a:ext cx="133630" cy="256200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8D7259E9-85A5-4718-B010-05525DFBEF20}"/>
              </a:ext>
            </a:extLst>
          </p:cNvPr>
          <p:cNvSpPr/>
          <p:nvPr/>
        </p:nvSpPr>
        <p:spPr>
          <a:xfrm>
            <a:off x="4088306" y="2933113"/>
            <a:ext cx="2741560" cy="1132449"/>
          </a:xfrm>
          <a:custGeom>
            <a:avLst/>
            <a:gdLst>
              <a:gd name="connsiteX0" fmla="*/ 418450 w 2788857"/>
              <a:gd name="connsiteY0" fmla="*/ 1160584 h 1160584"/>
              <a:gd name="connsiteX1" fmla="*/ 158198 w 2788857"/>
              <a:gd name="connsiteY1" fmla="*/ 1083212 h 1160584"/>
              <a:gd name="connsiteX2" fmla="*/ 24555 w 2788857"/>
              <a:gd name="connsiteY2" fmla="*/ 914400 h 1160584"/>
              <a:gd name="connsiteX3" fmla="*/ 31589 w 2788857"/>
              <a:gd name="connsiteY3" fmla="*/ 337624 h 1160584"/>
              <a:gd name="connsiteX4" fmla="*/ 341078 w 2788857"/>
              <a:gd name="connsiteY4" fmla="*/ 91440 h 1160584"/>
              <a:gd name="connsiteX5" fmla="*/ 847515 w 2788857"/>
              <a:gd name="connsiteY5" fmla="*/ 63304 h 1160584"/>
              <a:gd name="connsiteX6" fmla="*/ 2451232 w 2788857"/>
              <a:gd name="connsiteY6" fmla="*/ 49237 h 1160584"/>
              <a:gd name="connsiteX7" fmla="*/ 2788857 w 2788857"/>
              <a:gd name="connsiteY7" fmla="*/ 0 h 1160584"/>
              <a:gd name="connsiteX0" fmla="*/ 409795 w 2780202"/>
              <a:gd name="connsiteY0" fmla="*/ 1160584 h 1160584"/>
              <a:gd name="connsiteX1" fmla="*/ 149543 w 2780202"/>
              <a:gd name="connsiteY1" fmla="*/ 1083212 h 1160584"/>
              <a:gd name="connsiteX2" fmla="*/ 37002 w 2780202"/>
              <a:gd name="connsiteY2" fmla="*/ 900332 h 1160584"/>
              <a:gd name="connsiteX3" fmla="*/ 22934 w 2780202"/>
              <a:gd name="connsiteY3" fmla="*/ 337624 h 1160584"/>
              <a:gd name="connsiteX4" fmla="*/ 332423 w 2780202"/>
              <a:gd name="connsiteY4" fmla="*/ 91440 h 1160584"/>
              <a:gd name="connsiteX5" fmla="*/ 838860 w 2780202"/>
              <a:gd name="connsiteY5" fmla="*/ 63304 h 1160584"/>
              <a:gd name="connsiteX6" fmla="*/ 2442577 w 2780202"/>
              <a:gd name="connsiteY6" fmla="*/ 49237 h 1160584"/>
              <a:gd name="connsiteX7" fmla="*/ 2780202 w 2780202"/>
              <a:gd name="connsiteY7" fmla="*/ 0 h 1160584"/>
              <a:gd name="connsiteX0" fmla="*/ 410621 w 2781028"/>
              <a:gd name="connsiteY0" fmla="*/ 1160584 h 1160584"/>
              <a:gd name="connsiteX1" fmla="*/ 171471 w 2781028"/>
              <a:gd name="connsiteY1" fmla="*/ 1083212 h 1160584"/>
              <a:gd name="connsiteX2" fmla="*/ 37828 w 2781028"/>
              <a:gd name="connsiteY2" fmla="*/ 900332 h 1160584"/>
              <a:gd name="connsiteX3" fmla="*/ 23760 w 2781028"/>
              <a:gd name="connsiteY3" fmla="*/ 337624 h 1160584"/>
              <a:gd name="connsiteX4" fmla="*/ 333249 w 2781028"/>
              <a:gd name="connsiteY4" fmla="*/ 91440 h 1160584"/>
              <a:gd name="connsiteX5" fmla="*/ 839686 w 2781028"/>
              <a:gd name="connsiteY5" fmla="*/ 63304 h 1160584"/>
              <a:gd name="connsiteX6" fmla="*/ 2443403 w 2781028"/>
              <a:gd name="connsiteY6" fmla="*/ 49237 h 1160584"/>
              <a:gd name="connsiteX7" fmla="*/ 2781028 w 2781028"/>
              <a:gd name="connsiteY7" fmla="*/ 0 h 1160584"/>
              <a:gd name="connsiteX0" fmla="*/ 402524 w 2772931"/>
              <a:gd name="connsiteY0" fmla="*/ 1160584 h 1160584"/>
              <a:gd name="connsiteX1" fmla="*/ 163374 w 2772931"/>
              <a:gd name="connsiteY1" fmla="*/ 1083212 h 1160584"/>
              <a:gd name="connsiteX2" fmla="*/ 57866 w 2772931"/>
              <a:gd name="connsiteY2" fmla="*/ 907366 h 1160584"/>
              <a:gd name="connsiteX3" fmla="*/ 15663 w 2772931"/>
              <a:gd name="connsiteY3" fmla="*/ 337624 h 1160584"/>
              <a:gd name="connsiteX4" fmla="*/ 325152 w 2772931"/>
              <a:gd name="connsiteY4" fmla="*/ 91440 h 1160584"/>
              <a:gd name="connsiteX5" fmla="*/ 831589 w 2772931"/>
              <a:gd name="connsiteY5" fmla="*/ 63304 h 1160584"/>
              <a:gd name="connsiteX6" fmla="*/ 2435306 w 2772931"/>
              <a:gd name="connsiteY6" fmla="*/ 49237 h 1160584"/>
              <a:gd name="connsiteX7" fmla="*/ 2772931 w 2772931"/>
              <a:gd name="connsiteY7" fmla="*/ 0 h 1160584"/>
              <a:gd name="connsiteX0" fmla="*/ 406118 w 2776525"/>
              <a:gd name="connsiteY0" fmla="*/ 1160584 h 1160584"/>
              <a:gd name="connsiteX1" fmla="*/ 166968 w 2776525"/>
              <a:gd name="connsiteY1" fmla="*/ 1083212 h 1160584"/>
              <a:gd name="connsiteX2" fmla="*/ 47392 w 2776525"/>
              <a:gd name="connsiteY2" fmla="*/ 900332 h 1160584"/>
              <a:gd name="connsiteX3" fmla="*/ 19257 w 2776525"/>
              <a:gd name="connsiteY3" fmla="*/ 337624 h 1160584"/>
              <a:gd name="connsiteX4" fmla="*/ 328746 w 2776525"/>
              <a:gd name="connsiteY4" fmla="*/ 91440 h 1160584"/>
              <a:gd name="connsiteX5" fmla="*/ 835183 w 2776525"/>
              <a:gd name="connsiteY5" fmla="*/ 63304 h 1160584"/>
              <a:gd name="connsiteX6" fmla="*/ 2438900 w 2776525"/>
              <a:gd name="connsiteY6" fmla="*/ 49237 h 1160584"/>
              <a:gd name="connsiteX7" fmla="*/ 2776525 w 2776525"/>
              <a:gd name="connsiteY7" fmla="*/ 0 h 1160584"/>
              <a:gd name="connsiteX0" fmla="*/ 407253 w 2777660"/>
              <a:gd name="connsiteY0" fmla="*/ 1160584 h 1160584"/>
              <a:gd name="connsiteX1" fmla="*/ 203272 w 2777660"/>
              <a:gd name="connsiteY1" fmla="*/ 1083212 h 1160584"/>
              <a:gd name="connsiteX2" fmla="*/ 48527 w 2777660"/>
              <a:gd name="connsiteY2" fmla="*/ 900332 h 1160584"/>
              <a:gd name="connsiteX3" fmla="*/ 20392 w 2777660"/>
              <a:gd name="connsiteY3" fmla="*/ 337624 h 1160584"/>
              <a:gd name="connsiteX4" fmla="*/ 329881 w 2777660"/>
              <a:gd name="connsiteY4" fmla="*/ 91440 h 1160584"/>
              <a:gd name="connsiteX5" fmla="*/ 836318 w 2777660"/>
              <a:gd name="connsiteY5" fmla="*/ 63304 h 1160584"/>
              <a:gd name="connsiteX6" fmla="*/ 2440035 w 2777660"/>
              <a:gd name="connsiteY6" fmla="*/ 49237 h 1160584"/>
              <a:gd name="connsiteX7" fmla="*/ 2777660 w 2777660"/>
              <a:gd name="connsiteY7" fmla="*/ 0 h 116058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414287 w 2777660"/>
              <a:gd name="connsiteY0" fmla="*/ 1132449 h 1137574"/>
              <a:gd name="connsiteX1" fmla="*/ 203272 w 2777660"/>
              <a:gd name="connsiteY1" fmla="*/ 1083212 h 1137574"/>
              <a:gd name="connsiteX2" fmla="*/ 48527 w 2777660"/>
              <a:gd name="connsiteY2" fmla="*/ 900332 h 1137574"/>
              <a:gd name="connsiteX3" fmla="*/ 20392 w 2777660"/>
              <a:gd name="connsiteY3" fmla="*/ 337624 h 1137574"/>
              <a:gd name="connsiteX4" fmla="*/ 329881 w 2777660"/>
              <a:gd name="connsiteY4" fmla="*/ 91440 h 1137574"/>
              <a:gd name="connsiteX5" fmla="*/ 836318 w 2777660"/>
              <a:gd name="connsiteY5" fmla="*/ 63304 h 1137574"/>
              <a:gd name="connsiteX6" fmla="*/ 2440035 w 2777660"/>
              <a:gd name="connsiteY6" fmla="*/ 49237 h 1137574"/>
              <a:gd name="connsiteX7" fmla="*/ 2777660 w 2777660"/>
              <a:gd name="connsiteY7" fmla="*/ 0 h 1137574"/>
              <a:gd name="connsiteX0" fmla="*/ 414287 w 2777660"/>
              <a:gd name="connsiteY0" fmla="*/ 1132449 h 1132449"/>
              <a:gd name="connsiteX1" fmla="*/ 203272 w 2777660"/>
              <a:gd name="connsiteY1" fmla="*/ 1083212 h 1132449"/>
              <a:gd name="connsiteX2" fmla="*/ 48527 w 2777660"/>
              <a:gd name="connsiteY2" fmla="*/ 900332 h 1132449"/>
              <a:gd name="connsiteX3" fmla="*/ 20392 w 2777660"/>
              <a:gd name="connsiteY3" fmla="*/ 337624 h 1132449"/>
              <a:gd name="connsiteX4" fmla="*/ 329881 w 2777660"/>
              <a:gd name="connsiteY4" fmla="*/ 91440 h 1132449"/>
              <a:gd name="connsiteX5" fmla="*/ 836318 w 2777660"/>
              <a:gd name="connsiteY5" fmla="*/ 63304 h 1132449"/>
              <a:gd name="connsiteX6" fmla="*/ 2440035 w 2777660"/>
              <a:gd name="connsiteY6" fmla="*/ 49237 h 1132449"/>
              <a:gd name="connsiteX7" fmla="*/ 2777660 w 2777660"/>
              <a:gd name="connsiteY7" fmla="*/ 0 h 1132449"/>
              <a:gd name="connsiteX0" fmla="*/ 389147 w 2752520"/>
              <a:gd name="connsiteY0" fmla="*/ 1132449 h 1132449"/>
              <a:gd name="connsiteX1" fmla="*/ 178132 w 2752520"/>
              <a:gd name="connsiteY1" fmla="*/ 1083212 h 1132449"/>
              <a:gd name="connsiteX2" fmla="*/ 23387 w 2752520"/>
              <a:gd name="connsiteY2" fmla="*/ 900332 h 1132449"/>
              <a:gd name="connsiteX3" fmla="*/ 30421 w 2752520"/>
              <a:gd name="connsiteY3" fmla="*/ 337624 h 1132449"/>
              <a:gd name="connsiteX4" fmla="*/ 304741 w 2752520"/>
              <a:gd name="connsiteY4" fmla="*/ 91440 h 1132449"/>
              <a:gd name="connsiteX5" fmla="*/ 811178 w 2752520"/>
              <a:gd name="connsiteY5" fmla="*/ 63304 h 1132449"/>
              <a:gd name="connsiteX6" fmla="*/ 2414895 w 2752520"/>
              <a:gd name="connsiteY6" fmla="*/ 49237 h 1132449"/>
              <a:gd name="connsiteX7" fmla="*/ 2752520 w 2752520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63304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04251 w 2741876"/>
              <a:gd name="connsiteY6" fmla="*/ 49237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91440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12541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503 w 2741876"/>
              <a:gd name="connsiteY0" fmla="*/ 1132449 h 1132449"/>
              <a:gd name="connsiteX1" fmla="*/ 167488 w 2741876"/>
              <a:gd name="connsiteY1" fmla="*/ 1083212 h 1132449"/>
              <a:gd name="connsiteX2" fmla="*/ 12743 w 2741876"/>
              <a:gd name="connsiteY2" fmla="*/ 900332 h 1132449"/>
              <a:gd name="connsiteX3" fmla="*/ 40879 w 2741876"/>
              <a:gd name="connsiteY3" fmla="*/ 351691 h 1132449"/>
              <a:gd name="connsiteX4" fmla="*/ 294097 w 2741876"/>
              <a:gd name="connsiteY4" fmla="*/ 105507 h 1132449"/>
              <a:gd name="connsiteX5" fmla="*/ 800534 w 2741876"/>
              <a:gd name="connsiteY5" fmla="*/ 70337 h 1132449"/>
              <a:gd name="connsiteX6" fmla="*/ 2425352 w 2741876"/>
              <a:gd name="connsiteY6" fmla="*/ 56271 h 1132449"/>
              <a:gd name="connsiteX7" fmla="*/ 2741876 w 2741876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91439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  <a:gd name="connsiteX0" fmla="*/ 378187 w 2741560"/>
              <a:gd name="connsiteY0" fmla="*/ 1132449 h 1132449"/>
              <a:gd name="connsiteX1" fmla="*/ 167172 w 2741560"/>
              <a:gd name="connsiteY1" fmla="*/ 1083212 h 1132449"/>
              <a:gd name="connsiteX2" fmla="*/ 12427 w 2741560"/>
              <a:gd name="connsiteY2" fmla="*/ 900332 h 1132449"/>
              <a:gd name="connsiteX3" fmla="*/ 40563 w 2741560"/>
              <a:gd name="connsiteY3" fmla="*/ 351691 h 1132449"/>
              <a:gd name="connsiteX4" fmla="*/ 286747 w 2741560"/>
              <a:gd name="connsiteY4" fmla="*/ 112541 h 1132449"/>
              <a:gd name="connsiteX5" fmla="*/ 800218 w 2741560"/>
              <a:gd name="connsiteY5" fmla="*/ 70337 h 1132449"/>
              <a:gd name="connsiteX6" fmla="*/ 2425036 w 2741560"/>
              <a:gd name="connsiteY6" fmla="*/ 56271 h 1132449"/>
              <a:gd name="connsiteX7" fmla="*/ 2741560 w 2741560"/>
              <a:gd name="connsiteY7" fmla="*/ 0 h 11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60" h="1132449">
                <a:moveTo>
                  <a:pt x="378187" y="1132449"/>
                </a:moveTo>
                <a:cubicBezTo>
                  <a:pt x="287919" y="1121311"/>
                  <a:pt x="228132" y="1121898"/>
                  <a:pt x="167172" y="1083212"/>
                </a:cubicBezTo>
                <a:cubicBezTo>
                  <a:pt x="106212" y="1044526"/>
                  <a:pt x="33529" y="1022252"/>
                  <a:pt x="12427" y="900332"/>
                </a:cubicBezTo>
                <a:cubicBezTo>
                  <a:pt x="-8675" y="778412"/>
                  <a:pt x="-5157" y="482989"/>
                  <a:pt x="40563" y="351691"/>
                </a:cubicBezTo>
                <a:cubicBezTo>
                  <a:pt x="86283" y="220393"/>
                  <a:pt x="160138" y="159433"/>
                  <a:pt x="286747" y="112541"/>
                </a:cubicBezTo>
                <a:cubicBezTo>
                  <a:pt x="413356" y="65649"/>
                  <a:pt x="443837" y="79715"/>
                  <a:pt x="800218" y="70337"/>
                </a:cubicBezTo>
                <a:cubicBezTo>
                  <a:pt x="1156599" y="60959"/>
                  <a:pt x="1883430" y="60960"/>
                  <a:pt x="2425036" y="56271"/>
                </a:cubicBezTo>
                <a:cubicBezTo>
                  <a:pt x="2748593" y="45720"/>
                  <a:pt x="2734526" y="19343"/>
                  <a:pt x="2741560" y="0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B19F434-6278-4DE8-9A44-AC9939B090C4}"/>
              </a:ext>
            </a:extLst>
          </p:cNvPr>
          <p:cNvSpPr/>
          <p:nvPr/>
        </p:nvSpPr>
        <p:spPr>
          <a:xfrm>
            <a:off x="3967090" y="4155915"/>
            <a:ext cx="513470" cy="282442"/>
          </a:xfrm>
          <a:custGeom>
            <a:avLst/>
            <a:gdLst>
              <a:gd name="connsiteX0" fmla="*/ 485335 w 485335"/>
              <a:gd name="connsiteY0" fmla="*/ 8122 h 282442"/>
              <a:gd name="connsiteX1" fmla="*/ 189913 w 485335"/>
              <a:gd name="connsiteY1" fmla="*/ 8122 h 282442"/>
              <a:gd name="connsiteX2" fmla="*/ 49237 w 485335"/>
              <a:gd name="connsiteY2" fmla="*/ 92528 h 282442"/>
              <a:gd name="connsiteX3" fmla="*/ 0 w 485335"/>
              <a:gd name="connsiteY3" fmla="*/ 282442 h 282442"/>
              <a:gd name="connsiteX0" fmla="*/ 513470 w 513470"/>
              <a:gd name="connsiteY0" fmla="*/ 8122 h 282442"/>
              <a:gd name="connsiteX1" fmla="*/ 218048 w 513470"/>
              <a:gd name="connsiteY1" fmla="*/ 8122 h 282442"/>
              <a:gd name="connsiteX2" fmla="*/ 77372 w 513470"/>
              <a:gd name="connsiteY2" fmla="*/ 92528 h 282442"/>
              <a:gd name="connsiteX3" fmla="*/ 0 w 513470"/>
              <a:gd name="connsiteY3" fmla="*/ 282442 h 28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0" h="282442">
                <a:moveTo>
                  <a:pt x="513470" y="8122"/>
                </a:moveTo>
                <a:cubicBezTo>
                  <a:pt x="402100" y="1088"/>
                  <a:pt x="290731" y="-5946"/>
                  <a:pt x="218048" y="8122"/>
                </a:cubicBezTo>
                <a:cubicBezTo>
                  <a:pt x="145365" y="22190"/>
                  <a:pt x="109024" y="46808"/>
                  <a:pt x="77372" y="92528"/>
                </a:cubicBezTo>
                <a:cubicBezTo>
                  <a:pt x="45720" y="138248"/>
                  <a:pt x="0" y="282442"/>
                  <a:pt x="0" y="282442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433A407-6DCC-44FF-8C72-A214B9DA2D1E}"/>
              </a:ext>
            </a:extLst>
          </p:cNvPr>
          <p:cNvCxnSpPr>
            <a:cxnSpLocks/>
          </p:cNvCxnSpPr>
          <p:nvPr/>
        </p:nvCxnSpPr>
        <p:spPr>
          <a:xfrm flipH="1">
            <a:off x="3873305" y="3430829"/>
            <a:ext cx="142843" cy="2573728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F18DACF-9AEE-4DAA-AD77-F3CAB67F862D}"/>
              </a:ext>
            </a:extLst>
          </p:cNvPr>
          <p:cNvSpPr/>
          <p:nvPr/>
        </p:nvSpPr>
        <p:spPr>
          <a:xfrm>
            <a:off x="397565" y="2870420"/>
            <a:ext cx="2934031" cy="421419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8859 w 2934031"/>
              <a:gd name="connsiteY3" fmla="*/ 159026 h 421419"/>
              <a:gd name="connsiteX4" fmla="*/ 2934031 w 2934031"/>
              <a:gd name="connsiteY4" fmla="*/ 421419 h 421419"/>
              <a:gd name="connsiteX0" fmla="*/ 0 w 2934031"/>
              <a:gd name="connsiteY0" fmla="*/ 0 h 421419"/>
              <a:gd name="connsiteX1" fmla="*/ 1399429 w 2934031"/>
              <a:gd name="connsiteY1" fmla="*/ 31805 h 421419"/>
              <a:gd name="connsiteX2" fmla="*/ 2321781 w 2934031"/>
              <a:gd name="connsiteY2" fmla="*/ 87464 h 421419"/>
              <a:gd name="connsiteX3" fmla="*/ 2790907 w 2934031"/>
              <a:gd name="connsiteY3" fmla="*/ 174928 h 421419"/>
              <a:gd name="connsiteX4" fmla="*/ 2934031 w 2934031"/>
              <a:gd name="connsiteY4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031" h="421419">
                <a:moveTo>
                  <a:pt x="0" y="0"/>
                </a:moveTo>
                <a:lnTo>
                  <a:pt x="1399429" y="31805"/>
                </a:lnTo>
                <a:cubicBezTo>
                  <a:pt x="1786393" y="46382"/>
                  <a:pt x="2089868" y="63610"/>
                  <a:pt x="2321781" y="87464"/>
                </a:cubicBezTo>
                <a:cubicBezTo>
                  <a:pt x="2553694" y="111318"/>
                  <a:pt x="2688866" y="119269"/>
                  <a:pt x="2790907" y="174928"/>
                </a:cubicBezTo>
                <a:cubicBezTo>
                  <a:pt x="2892948" y="230587"/>
                  <a:pt x="2900901" y="347207"/>
                  <a:pt x="2934031" y="42141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1DC8B38-9FD6-4BFD-874F-03D8E307FA28}"/>
              </a:ext>
            </a:extLst>
          </p:cNvPr>
          <p:cNvSpPr/>
          <p:nvPr/>
        </p:nvSpPr>
        <p:spPr>
          <a:xfrm flipV="1">
            <a:off x="446283" y="2388439"/>
            <a:ext cx="2957885" cy="169063"/>
          </a:xfrm>
          <a:custGeom>
            <a:avLst/>
            <a:gdLst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59103 w 2958070"/>
              <a:gd name="connsiteY3" fmla="*/ 127221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8070"/>
              <a:gd name="connsiteY0" fmla="*/ 0 h 572494"/>
              <a:gd name="connsiteX1" fmla="*/ 1749287 w 2958070"/>
              <a:gd name="connsiteY1" fmla="*/ 39756 h 572494"/>
              <a:gd name="connsiteX2" fmla="*/ 2321781 w 2958070"/>
              <a:gd name="connsiteY2" fmla="*/ 87464 h 572494"/>
              <a:gd name="connsiteX3" fmla="*/ 2798859 w 2958070"/>
              <a:gd name="connsiteY3" fmla="*/ 159026 h 572494"/>
              <a:gd name="connsiteX4" fmla="*/ 2926080 w 2958070"/>
              <a:gd name="connsiteY4" fmla="*/ 445273 h 572494"/>
              <a:gd name="connsiteX5" fmla="*/ 2957885 w 2958070"/>
              <a:gd name="connsiteY5" fmla="*/ 572494 h 572494"/>
              <a:gd name="connsiteX0" fmla="*/ 0 w 2951422"/>
              <a:gd name="connsiteY0" fmla="*/ 0 h 628154"/>
              <a:gd name="connsiteX1" fmla="*/ 1749287 w 2951422"/>
              <a:gd name="connsiteY1" fmla="*/ 39756 h 628154"/>
              <a:gd name="connsiteX2" fmla="*/ 2321781 w 2951422"/>
              <a:gd name="connsiteY2" fmla="*/ 87464 h 628154"/>
              <a:gd name="connsiteX3" fmla="*/ 2798859 w 2951422"/>
              <a:gd name="connsiteY3" fmla="*/ 159026 h 628154"/>
              <a:gd name="connsiteX4" fmla="*/ 2926080 w 2951422"/>
              <a:gd name="connsiteY4" fmla="*/ 445273 h 628154"/>
              <a:gd name="connsiteX5" fmla="*/ 2949934 w 2951422"/>
              <a:gd name="connsiteY5" fmla="*/ 628154 h 628154"/>
              <a:gd name="connsiteX0" fmla="*/ 0 w 2954655"/>
              <a:gd name="connsiteY0" fmla="*/ 0 h 628154"/>
              <a:gd name="connsiteX1" fmla="*/ 1749287 w 2954655"/>
              <a:gd name="connsiteY1" fmla="*/ 39756 h 628154"/>
              <a:gd name="connsiteX2" fmla="*/ 2321781 w 2954655"/>
              <a:gd name="connsiteY2" fmla="*/ 87464 h 628154"/>
              <a:gd name="connsiteX3" fmla="*/ 2798859 w 2954655"/>
              <a:gd name="connsiteY3" fmla="*/ 159026 h 628154"/>
              <a:gd name="connsiteX4" fmla="*/ 2934031 w 2954655"/>
              <a:gd name="connsiteY4" fmla="*/ 421419 h 628154"/>
              <a:gd name="connsiteX5" fmla="*/ 2949934 w 2954655"/>
              <a:gd name="connsiteY5" fmla="*/ 628154 h 628154"/>
              <a:gd name="connsiteX0" fmla="*/ 0 w 2954655"/>
              <a:gd name="connsiteY0" fmla="*/ 0 h 652008"/>
              <a:gd name="connsiteX1" fmla="*/ 1749287 w 2954655"/>
              <a:gd name="connsiteY1" fmla="*/ 39756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0 h 652008"/>
              <a:gd name="connsiteX1" fmla="*/ 1399429 w 2954655"/>
              <a:gd name="connsiteY1" fmla="*/ 31805 h 652008"/>
              <a:gd name="connsiteX2" fmla="*/ 2321781 w 2954655"/>
              <a:gd name="connsiteY2" fmla="*/ 87464 h 652008"/>
              <a:gd name="connsiteX3" fmla="*/ 2798859 w 2954655"/>
              <a:gd name="connsiteY3" fmla="*/ 159026 h 652008"/>
              <a:gd name="connsiteX4" fmla="*/ 2934031 w 2954655"/>
              <a:gd name="connsiteY4" fmla="*/ 421419 h 652008"/>
              <a:gd name="connsiteX5" fmla="*/ 2949934 w 2954655"/>
              <a:gd name="connsiteY5" fmla="*/ 652008 h 652008"/>
              <a:gd name="connsiteX0" fmla="*/ 0 w 2954655"/>
              <a:gd name="connsiteY0" fmla="*/ 1601 h 653609"/>
              <a:gd name="connsiteX1" fmla="*/ 1399429 w 2954655"/>
              <a:gd name="connsiteY1" fmla="*/ 33406 h 653609"/>
              <a:gd name="connsiteX2" fmla="*/ 2321781 w 2954655"/>
              <a:gd name="connsiteY2" fmla="*/ 89065 h 653609"/>
              <a:gd name="connsiteX3" fmla="*/ 2830664 w 2954655"/>
              <a:gd name="connsiteY3" fmla="*/ 14050 h 653609"/>
              <a:gd name="connsiteX4" fmla="*/ 2934031 w 2954655"/>
              <a:gd name="connsiteY4" fmla="*/ 423020 h 653609"/>
              <a:gd name="connsiteX5" fmla="*/ 2949934 w 2954655"/>
              <a:gd name="connsiteY5" fmla="*/ 653609 h 653609"/>
              <a:gd name="connsiteX0" fmla="*/ 0 w 2954655"/>
              <a:gd name="connsiteY0" fmla="*/ 79141 h 731149"/>
              <a:gd name="connsiteX1" fmla="*/ 1399429 w 2954655"/>
              <a:gd name="connsiteY1" fmla="*/ 110946 h 731149"/>
              <a:gd name="connsiteX2" fmla="*/ 2345635 w 2954655"/>
              <a:gd name="connsiteY2" fmla="*/ 484 h 731149"/>
              <a:gd name="connsiteX3" fmla="*/ 2830664 w 2954655"/>
              <a:gd name="connsiteY3" fmla="*/ 91590 h 731149"/>
              <a:gd name="connsiteX4" fmla="*/ 2934031 w 2954655"/>
              <a:gd name="connsiteY4" fmla="*/ 500560 h 731149"/>
              <a:gd name="connsiteX5" fmla="*/ 2949934 w 2954655"/>
              <a:gd name="connsiteY5" fmla="*/ 731149 h 731149"/>
              <a:gd name="connsiteX0" fmla="*/ 0 w 2954655"/>
              <a:gd name="connsiteY0" fmla="*/ 81298 h 733306"/>
              <a:gd name="connsiteX1" fmla="*/ 1391478 w 2954655"/>
              <a:gd name="connsiteY1" fmla="*/ 15384 h 733306"/>
              <a:gd name="connsiteX2" fmla="*/ 2345635 w 2954655"/>
              <a:gd name="connsiteY2" fmla="*/ 2641 h 733306"/>
              <a:gd name="connsiteX3" fmla="*/ 2830664 w 2954655"/>
              <a:gd name="connsiteY3" fmla="*/ 93747 h 733306"/>
              <a:gd name="connsiteX4" fmla="*/ 2934031 w 2954655"/>
              <a:gd name="connsiteY4" fmla="*/ 502717 h 733306"/>
              <a:gd name="connsiteX5" fmla="*/ 2949934 w 2954655"/>
              <a:gd name="connsiteY5" fmla="*/ 733306 h 733306"/>
              <a:gd name="connsiteX0" fmla="*/ 0 w 2954655"/>
              <a:gd name="connsiteY0" fmla="*/ 79373 h 731381"/>
              <a:gd name="connsiteX1" fmla="*/ 1391478 w 2954655"/>
              <a:gd name="connsiteY1" fmla="*/ 42775 h 731381"/>
              <a:gd name="connsiteX2" fmla="*/ 2345635 w 2954655"/>
              <a:gd name="connsiteY2" fmla="*/ 716 h 731381"/>
              <a:gd name="connsiteX3" fmla="*/ 2830664 w 2954655"/>
              <a:gd name="connsiteY3" fmla="*/ 91822 h 731381"/>
              <a:gd name="connsiteX4" fmla="*/ 2934031 w 2954655"/>
              <a:gd name="connsiteY4" fmla="*/ 500792 h 731381"/>
              <a:gd name="connsiteX5" fmla="*/ 2949934 w 2954655"/>
              <a:gd name="connsiteY5" fmla="*/ 731381 h 731381"/>
              <a:gd name="connsiteX0" fmla="*/ 0 w 2954655"/>
              <a:gd name="connsiteY0" fmla="*/ 50581 h 702589"/>
              <a:gd name="connsiteX1" fmla="*/ 1391478 w 2954655"/>
              <a:gd name="connsiteY1" fmla="*/ 13983 h 702589"/>
              <a:gd name="connsiteX2" fmla="*/ 2361538 w 2954655"/>
              <a:gd name="connsiteY2" fmla="*/ 1240 h 702589"/>
              <a:gd name="connsiteX3" fmla="*/ 2830664 w 2954655"/>
              <a:gd name="connsiteY3" fmla="*/ 63030 h 702589"/>
              <a:gd name="connsiteX4" fmla="*/ 2934031 w 2954655"/>
              <a:gd name="connsiteY4" fmla="*/ 472000 h 702589"/>
              <a:gd name="connsiteX5" fmla="*/ 2949934 w 2954655"/>
              <a:gd name="connsiteY5" fmla="*/ 702589 h 702589"/>
              <a:gd name="connsiteX0" fmla="*/ 0 w 2970915"/>
              <a:gd name="connsiteY0" fmla="*/ 50581 h 702589"/>
              <a:gd name="connsiteX1" fmla="*/ 1391478 w 2970915"/>
              <a:gd name="connsiteY1" fmla="*/ 13983 h 702589"/>
              <a:gd name="connsiteX2" fmla="*/ 2361538 w 2970915"/>
              <a:gd name="connsiteY2" fmla="*/ 1240 h 702589"/>
              <a:gd name="connsiteX3" fmla="*/ 2830664 w 2970915"/>
              <a:gd name="connsiteY3" fmla="*/ 63030 h 702589"/>
              <a:gd name="connsiteX4" fmla="*/ 2957885 w 2970915"/>
              <a:gd name="connsiteY4" fmla="*/ 296106 h 702589"/>
              <a:gd name="connsiteX5" fmla="*/ 2949934 w 2970915"/>
              <a:gd name="connsiteY5" fmla="*/ 702589 h 702589"/>
              <a:gd name="connsiteX0" fmla="*/ 0 w 2957885"/>
              <a:gd name="connsiteY0" fmla="*/ 50581 h 296106"/>
              <a:gd name="connsiteX1" fmla="*/ 1391478 w 2957885"/>
              <a:gd name="connsiteY1" fmla="*/ 13983 h 296106"/>
              <a:gd name="connsiteX2" fmla="*/ 2361538 w 2957885"/>
              <a:gd name="connsiteY2" fmla="*/ 1240 h 296106"/>
              <a:gd name="connsiteX3" fmla="*/ 2830664 w 2957885"/>
              <a:gd name="connsiteY3" fmla="*/ 63030 h 296106"/>
              <a:gd name="connsiteX4" fmla="*/ 2957885 w 2957885"/>
              <a:gd name="connsiteY4" fmla="*/ 296106 h 296106"/>
              <a:gd name="connsiteX0" fmla="*/ 0 w 2957885"/>
              <a:gd name="connsiteY0" fmla="*/ 50581 h 208161"/>
              <a:gd name="connsiteX1" fmla="*/ 1391478 w 2957885"/>
              <a:gd name="connsiteY1" fmla="*/ 13983 h 208161"/>
              <a:gd name="connsiteX2" fmla="*/ 2361538 w 2957885"/>
              <a:gd name="connsiteY2" fmla="*/ 1240 h 208161"/>
              <a:gd name="connsiteX3" fmla="*/ 2830664 w 2957885"/>
              <a:gd name="connsiteY3" fmla="*/ 63030 h 208161"/>
              <a:gd name="connsiteX4" fmla="*/ 2957885 w 2957885"/>
              <a:gd name="connsiteY4" fmla="*/ 208161 h 208161"/>
              <a:gd name="connsiteX0" fmla="*/ 0 w 2957885"/>
              <a:gd name="connsiteY0" fmla="*/ 49857 h 207437"/>
              <a:gd name="connsiteX1" fmla="*/ 1391478 w 2957885"/>
              <a:gd name="connsiteY1" fmla="*/ 13259 h 207437"/>
              <a:gd name="connsiteX2" fmla="*/ 2361538 w 2957885"/>
              <a:gd name="connsiteY2" fmla="*/ 516 h 207437"/>
              <a:gd name="connsiteX3" fmla="*/ 2790908 w 2957885"/>
              <a:gd name="connsiteY3" fmla="*/ 42763 h 207437"/>
              <a:gd name="connsiteX4" fmla="*/ 2957885 w 2957885"/>
              <a:gd name="connsiteY4" fmla="*/ 207437 h 207437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5985 h 213565"/>
              <a:gd name="connsiteX1" fmla="*/ 1391478 w 2957885"/>
              <a:gd name="connsiteY1" fmla="*/ 19387 h 213565"/>
              <a:gd name="connsiteX2" fmla="*/ 2361538 w 2957885"/>
              <a:gd name="connsiteY2" fmla="*/ 6644 h 213565"/>
              <a:gd name="connsiteX3" fmla="*/ 2790908 w 2957885"/>
              <a:gd name="connsiteY3" fmla="*/ 19575 h 213565"/>
              <a:gd name="connsiteX4" fmla="*/ 2957885 w 2957885"/>
              <a:gd name="connsiteY4" fmla="*/ 213565 h 213565"/>
              <a:gd name="connsiteX0" fmla="*/ 0 w 2957885"/>
              <a:gd name="connsiteY0" fmla="*/ 50573 h 208153"/>
              <a:gd name="connsiteX1" fmla="*/ 1391478 w 2957885"/>
              <a:gd name="connsiteY1" fmla="*/ 13975 h 208153"/>
              <a:gd name="connsiteX2" fmla="*/ 2361538 w 2957885"/>
              <a:gd name="connsiteY2" fmla="*/ 1232 h 208153"/>
              <a:gd name="connsiteX3" fmla="*/ 2798859 w 2957885"/>
              <a:gd name="connsiteY3" fmla="*/ 23936 h 208153"/>
              <a:gd name="connsiteX4" fmla="*/ 2957885 w 2957885"/>
              <a:gd name="connsiteY4" fmla="*/ 208153 h 208153"/>
              <a:gd name="connsiteX0" fmla="*/ 0 w 2957885"/>
              <a:gd name="connsiteY0" fmla="*/ 50192 h 207772"/>
              <a:gd name="connsiteX1" fmla="*/ 1391478 w 2957885"/>
              <a:gd name="connsiteY1" fmla="*/ 13594 h 207772"/>
              <a:gd name="connsiteX2" fmla="*/ 2361538 w 2957885"/>
              <a:gd name="connsiteY2" fmla="*/ 851 h 207772"/>
              <a:gd name="connsiteX3" fmla="*/ 2798859 w 2957885"/>
              <a:gd name="connsiteY3" fmla="*/ 52871 h 207772"/>
              <a:gd name="connsiteX4" fmla="*/ 2957885 w 2957885"/>
              <a:gd name="connsiteY4" fmla="*/ 207772 h 2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885" h="207772">
                <a:moveTo>
                  <a:pt x="0" y="50192"/>
                </a:moveTo>
                <a:lnTo>
                  <a:pt x="1391478" y="13594"/>
                </a:lnTo>
                <a:cubicBezTo>
                  <a:pt x="1778442" y="28171"/>
                  <a:pt x="2126975" y="-5695"/>
                  <a:pt x="2361538" y="851"/>
                </a:cubicBezTo>
                <a:cubicBezTo>
                  <a:pt x="2596101" y="7397"/>
                  <a:pt x="2699468" y="18384"/>
                  <a:pt x="2798859" y="52871"/>
                </a:cubicBezTo>
                <a:cubicBezTo>
                  <a:pt x="2898250" y="87358"/>
                  <a:pt x="2924755" y="133560"/>
                  <a:pt x="2957885" y="20777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B0A01421-1737-49C4-963A-0B32F67A9A7F}"/>
              </a:ext>
            </a:extLst>
          </p:cNvPr>
          <p:cNvSpPr/>
          <p:nvPr/>
        </p:nvSpPr>
        <p:spPr>
          <a:xfrm>
            <a:off x="3156669" y="1876508"/>
            <a:ext cx="302660" cy="2806810"/>
          </a:xfrm>
          <a:custGeom>
            <a:avLst/>
            <a:gdLst>
              <a:gd name="connsiteX0" fmla="*/ 302149 w 302149"/>
              <a:gd name="connsiteY0" fmla="*/ 0 h 2806810"/>
              <a:gd name="connsiteX1" fmla="*/ 286247 w 302149"/>
              <a:gd name="connsiteY1" fmla="*/ 421419 h 2806810"/>
              <a:gd name="connsiteX2" fmla="*/ 222636 w 302149"/>
              <a:gd name="connsiteY2" fmla="*/ 628153 h 2806810"/>
              <a:gd name="connsiteX3" fmla="*/ 198782 w 302149"/>
              <a:gd name="connsiteY3" fmla="*/ 1335819 h 2806810"/>
              <a:gd name="connsiteX4" fmla="*/ 198782 w 302149"/>
              <a:gd name="connsiteY4" fmla="*/ 2337683 h 2806810"/>
              <a:gd name="connsiteX5" fmla="*/ 0 w 302149"/>
              <a:gd name="connsiteY5" fmla="*/ 2806810 h 2806810"/>
              <a:gd name="connsiteX0" fmla="*/ 302149 w 302660"/>
              <a:gd name="connsiteY0" fmla="*/ 0 h 2806810"/>
              <a:gd name="connsiteX1" fmla="*/ 294198 w 302660"/>
              <a:gd name="connsiteY1" fmla="*/ 373711 h 2806810"/>
              <a:gd name="connsiteX2" fmla="*/ 222636 w 302660"/>
              <a:gd name="connsiteY2" fmla="*/ 628153 h 2806810"/>
              <a:gd name="connsiteX3" fmla="*/ 198782 w 302660"/>
              <a:gd name="connsiteY3" fmla="*/ 1335819 h 2806810"/>
              <a:gd name="connsiteX4" fmla="*/ 198782 w 302660"/>
              <a:gd name="connsiteY4" fmla="*/ 2337683 h 2806810"/>
              <a:gd name="connsiteX5" fmla="*/ 0 w 302660"/>
              <a:gd name="connsiteY5" fmla="*/ 2806810 h 28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60" h="2806810">
                <a:moveTo>
                  <a:pt x="302149" y="0"/>
                </a:moveTo>
                <a:cubicBezTo>
                  <a:pt x="300824" y="158363"/>
                  <a:pt x="307450" y="269019"/>
                  <a:pt x="294198" y="373711"/>
                </a:cubicBezTo>
                <a:cubicBezTo>
                  <a:pt x="280946" y="478403"/>
                  <a:pt x="238539" y="467802"/>
                  <a:pt x="222636" y="628153"/>
                </a:cubicBezTo>
                <a:cubicBezTo>
                  <a:pt x="206733" y="788504"/>
                  <a:pt x="202758" y="1050897"/>
                  <a:pt x="198782" y="1335819"/>
                </a:cubicBezTo>
                <a:cubicBezTo>
                  <a:pt x="194806" y="1620741"/>
                  <a:pt x="231912" y="2092518"/>
                  <a:pt x="198782" y="2337683"/>
                </a:cubicBezTo>
                <a:cubicBezTo>
                  <a:pt x="165652" y="2582848"/>
                  <a:pt x="34455" y="2733923"/>
                  <a:pt x="0" y="2806810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A79569F3-F184-46C9-B8AF-DB2B9A6453F9}"/>
              </a:ext>
            </a:extLst>
          </p:cNvPr>
          <p:cNvSpPr/>
          <p:nvPr/>
        </p:nvSpPr>
        <p:spPr>
          <a:xfrm>
            <a:off x="2862471" y="2854518"/>
            <a:ext cx="955913" cy="3124863"/>
          </a:xfrm>
          <a:custGeom>
            <a:avLst/>
            <a:gdLst>
              <a:gd name="connsiteX0" fmla="*/ 0 w 1153565"/>
              <a:gd name="connsiteY0" fmla="*/ 0 h 3180522"/>
              <a:gd name="connsiteX1" fmla="*/ 691763 w 1153565"/>
              <a:gd name="connsiteY1" fmla="*/ 182880 h 3180522"/>
              <a:gd name="connsiteX2" fmla="*/ 978010 w 1153565"/>
              <a:gd name="connsiteY2" fmla="*/ 294198 h 3180522"/>
              <a:gd name="connsiteX3" fmla="*/ 1144988 w 1153565"/>
              <a:gd name="connsiteY3" fmla="*/ 652007 h 3180522"/>
              <a:gd name="connsiteX4" fmla="*/ 1121134 w 1153565"/>
              <a:gd name="connsiteY4" fmla="*/ 1391478 h 3180522"/>
              <a:gd name="connsiteX5" fmla="*/ 1049572 w 1153565"/>
              <a:gd name="connsiteY5" fmla="*/ 3180522 h 3180522"/>
              <a:gd name="connsiteX0" fmla="*/ 0 w 1154696"/>
              <a:gd name="connsiteY0" fmla="*/ 0 h 3180522"/>
              <a:gd name="connsiteX1" fmla="*/ 691763 w 1154696"/>
              <a:gd name="connsiteY1" fmla="*/ 182880 h 3180522"/>
              <a:gd name="connsiteX2" fmla="*/ 962108 w 1154696"/>
              <a:gd name="connsiteY2" fmla="*/ 310101 h 3180522"/>
              <a:gd name="connsiteX3" fmla="*/ 1144988 w 1154696"/>
              <a:gd name="connsiteY3" fmla="*/ 652007 h 3180522"/>
              <a:gd name="connsiteX4" fmla="*/ 1121134 w 1154696"/>
              <a:gd name="connsiteY4" fmla="*/ 1391478 h 3180522"/>
              <a:gd name="connsiteX5" fmla="*/ 1049572 w 1154696"/>
              <a:gd name="connsiteY5" fmla="*/ 3180522 h 3180522"/>
              <a:gd name="connsiteX0" fmla="*/ 0 w 955913"/>
              <a:gd name="connsiteY0" fmla="*/ 0 h 3124863"/>
              <a:gd name="connsiteX1" fmla="*/ 492980 w 955913"/>
              <a:gd name="connsiteY1" fmla="*/ 127221 h 3124863"/>
              <a:gd name="connsiteX2" fmla="*/ 763325 w 955913"/>
              <a:gd name="connsiteY2" fmla="*/ 254442 h 3124863"/>
              <a:gd name="connsiteX3" fmla="*/ 946205 w 955913"/>
              <a:gd name="connsiteY3" fmla="*/ 596348 h 3124863"/>
              <a:gd name="connsiteX4" fmla="*/ 922351 w 955913"/>
              <a:gd name="connsiteY4" fmla="*/ 1335819 h 3124863"/>
              <a:gd name="connsiteX5" fmla="*/ 850789 w 955913"/>
              <a:gd name="connsiteY5" fmla="*/ 3124863 h 31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13" h="3124863">
                <a:moveTo>
                  <a:pt x="0" y="0"/>
                </a:moveTo>
                <a:cubicBezTo>
                  <a:pt x="264380" y="66923"/>
                  <a:pt x="365759" y="84814"/>
                  <a:pt x="492980" y="127221"/>
                </a:cubicBezTo>
                <a:cubicBezTo>
                  <a:pt x="620201" y="169628"/>
                  <a:pt x="687788" y="176254"/>
                  <a:pt x="763325" y="254442"/>
                </a:cubicBezTo>
                <a:cubicBezTo>
                  <a:pt x="838862" y="332630"/>
                  <a:pt x="919701" y="416119"/>
                  <a:pt x="946205" y="596348"/>
                </a:cubicBezTo>
                <a:cubicBezTo>
                  <a:pt x="972709" y="776577"/>
                  <a:pt x="938254" y="914400"/>
                  <a:pt x="922351" y="1335819"/>
                </a:cubicBezTo>
                <a:cubicBezTo>
                  <a:pt x="906448" y="1757238"/>
                  <a:pt x="878618" y="2441050"/>
                  <a:pt x="850789" y="3124863"/>
                </a:cubicBezTo>
              </a:path>
            </a:pathLst>
          </a:cu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CE3A7E7-B73E-4BEC-8624-C4050A9FADCF}"/>
              </a:ext>
            </a:extLst>
          </p:cNvPr>
          <p:cNvCxnSpPr>
            <a:cxnSpLocks/>
          </p:cNvCxnSpPr>
          <p:nvPr/>
        </p:nvCxnSpPr>
        <p:spPr>
          <a:xfrm>
            <a:off x="406847" y="2772424"/>
            <a:ext cx="8142136" cy="139081"/>
          </a:xfrm>
          <a:prstGeom prst="line">
            <a:avLst/>
          </a:prstGeom>
          <a:ln w="76200">
            <a:solidFill>
              <a:srgbClr val="FF99FF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2">
            <a:extLst>
              <a:ext uri="{FF2B5EF4-FFF2-40B4-BE49-F238E27FC236}">
                <a16:creationId xmlns:a16="http://schemas.microsoft.com/office/drawing/2014/main" id="{2CEC7332-DC7E-4361-96BF-A17C2AA37E1C}"/>
              </a:ext>
            </a:extLst>
          </p:cNvPr>
          <p:cNvSpPr txBox="1">
            <a:spLocks/>
          </p:cNvSpPr>
          <p:nvPr/>
        </p:nvSpPr>
        <p:spPr>
          <a:xfrm>
            <a:off x="240482" y="142476"/>
            <a:ext cx="3620105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Movilidad para el inicio de operación rama 100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cpo</a:t>
            </a: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 A</a:t>
            </a:r>
          </a:p>
        </p:txBody>
      </p:sp>
      <p:pic>
        <p:nvPicPr>
          <p:cNvPr id="62" name="Imagen 61" descr="Forma&#10;&#10;Descripción generada automáticamente">
            <a:extLst>
              <a:ext uri="{FF2B5EF4-FFF2-40B4-BE49-F238E27FC236}">
                <a16:creationId xmlns:a16="http://schemas.microsoft.com/office/drawing/2014/main" id="{F56F99A9-F658-4F4D-8E2F-C83C27C7B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9656" y="113908"/>
            <a:ext cx="670505" cy="897443"/>
          </a:xfrm>
          <a:prstGeom prst="rect">
            <a:avLst/>
          </a:prstGeom>
        </p:spPr>
      </p:pic>
      <p:cxnSp>
        <p:nvCxnSpPr>
          <p:cNvPr id="4" name="Conector curvado 3"/>
          <p:cNvCxnSpPr/>
          <p:nvPr/>
        </p:nvCxnSpPr>
        <p:spPr>
          <a:xfrm rot="10800000" flipV="1">
            <a:off x="6666874" y="2852912"/>
            <a:ext cx="485325" cy="1228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flipV="1">
            <a:off x="6689637" y="2911505"/>
            <a:ext cx="500278" cy="12637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echa en U 53"/>
          <p:cNvSpPr/>
          <p:nvPr/>
        </p:nvSpPr>
        <p:spPr>
          <a:xfrm rot="16200000" flipH="1">
            <a:off x="59948" y="2593690"/>
            <a:ext cx="252787" cy="1810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6200000">
            <a:off x="206995" y="2550964"/>
            <a:ext cx="218635" cy="181069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Flecha en U 54"/>
          <p:cNvSpPr/>
          <p:nvPr/>
        </p:nvSpPr>
        <p:spPr>
          <a:xfrm rot="5400000" flipV="1">
            <a:off x="260396" y="2766173"/>
            <a:ext cx="160691" cy="129972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565841" y="255750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1558283" y="250769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531341" y="2852912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3523783" y="2803101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1528602" y="2921495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1521044" y="2871684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519964" y="3037882"/>
            <a:ext cx="156148" cy="7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3328257" y="3101772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3385254" y="3064238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a libre 75"/>
          <p:cNvSpPr/>
          <p:nvPr/>
        </p:nvSpPr>
        <p:spPr>
          <a:xfrm>
            <a:off x="5868537" y="2026693"/>
            <a:ext cx="2702257" cy="723331"/>
          </a:xfrm>
          <a:custGeom>
            <a:avLst/>
            <a:gdLst>
              <a:gd name="connsiteX0" fmla="*/ 2702257 w 2702257"/>
              <a:gd name="connsiteY0" fmla="*/ 723331 h 723331"/>
              <a:gd name="connsiteX1" fmla="*/ 873457 w 2702257"/>
              <a:gd name="connsiteY1" fmla="*/ 675564 h 723331"/>
              <a:gd name="connsiteX2" fmla="*/ 655093 w 2702257"/>
              <a:gd name="connsiteY2" fmla="*/ 648268 h 723331"/>
              <a:gd name="connsiteX3" fmla="*/ 484496 w 2702257"/>
              <a:gd name="connsiteY3" fmla="*/ 566382 h 723331"/>
              <a:gd name="connsiteX4" fmla="*/ 320723 w 2702257"/>
              <a:gd name="connsiteY4" fmla="*/ 450376 h 723331"/>
              <a:gd name="connsiteX5" fmla="*/ 129654 w 2702257"/>
              <a:gd name="connsiteY5" fmla="*/ 232011 h 723331"/>
              <a:gd name="connsiteX6" fmla="*/ 0 w 2702257"/>
              <a:gd name="connsiteY6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57" h="723331">
                <a:moveTo>
                  <a:pt x="2702257" y="723331"/>
                </a:moveTo>
                <a:lnTo>
                  <a:pt x="873457" y="675564"/>
                </a:lnTo>
                <a:lnTo>
                  <a:pt x="655093" y="648268"/>
                </a:lnTo>
                <a:lnTo>
                  <a:pt x="484496" y="566382"/>
                </a:lnTo>
                <a:lnTo>
                  <a:pt x="320723" y="450376"/>
                </a:lnTo>
                <a:lnTo>
                  <a:pt x="129654" y="232011"/>
                </a:lnTo>
                <a:lnTo>
                  <a:pt x="0" y="0"/>
                </a:lnTo>
              </a:path>
            </a:pathLst>
          </a:custGeom>
          <a:ln w="76200">
            <a:solidFill>
              <a:srgbClr val="7030A0"/>
            </a:solidFill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7314887" y="2745584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H="1" flipV="1">
            <a:off x="7307329" y="2695773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echa en U 83"/>
          <p:cNvSpPr/>
          <p:nvPr/>
        </p:nvSpPr>
        <p:spPr>
          <a:xfrm rot="16200000" flipH="1" flipV="1">
            <a:off x="8088934" y="2727947"/>
            <a:ext cx="237340" cy="172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5" name="Flecha en U 84"/>
          <p:cNvSpPr/>
          <p:nvPr/>
        </p:nvSpPr>
        <p:spPr>
          <a:xfrm rot="16200000" flipV="1">
            <a:off x="8223162" y="2698431"/>
            <a:ext cx="250644" cy="175503"/>
          </a:xfrm>
          <a:prstGeom prst="utur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5489451" y="30184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H="1" flipV="1">
            <a:off x="5481893" y="29686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3900366" y="3841423"/>
            <a:ext cx="9306" cy="14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V="1">
            <a:off x="3957363" y="3803889"/>
            <a:ext cx="1749" cy="16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776316" y="4084312"/>
            <a:ext cx="14929" cy="293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3736290" y="5143554"/>
            <a:ext cx="12740" cy="26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5488494" y="2884929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 flipV="1">
            <a:off x="5480936" y="2835118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>
            <a:off x="1528602" y="2816350"/>
            <a:ext cx="199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1521044" y="2766539"/>
            <a:ext cx="187891" cy="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45747" y="264149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7818590" y="2669968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02539B4-C420-A5A6-9740-737F2F9D40F8}"/>
              </a:ext>
            </a:extLst>
          </p:cNvPr>
          <p:cNvCxnSpPr>
            <a:cxnSpLocks/>
            <a:endCxn id="56" idx="5"/>
          </p:cNvCxnSpPr>
          <p:nvPr/>
        </p:nvCxnSpPr>
        <p:spPr>
          <a:xfrm rot="16200000" flipH="1">
            <a:off x="979291" y="3245412"/>
            <a:ext cx="3108960" cy="2358978"/>
          </a:xfrm>
          <a:prstGeom prst="bentConnector4">
            <a:avLst>
              <a:gd name="adj1" fmla="val -490"/>
              <a:gd name="adj2" fmla="val 100443"/>
            </a:avLst>
          </a:prstGeom>
          <a:ln w="76200"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2">
            <a:extLst>
              <a:ext uri="{FF2B5EF4-FFF2-40B4-BE49-F238E27FC236}">
                <a16:creationId xmlns:a16="http://schemas.microsoft.com/office/drawing/2014/main" id="{D1A78827-7FF1-02A5-AE88-E3B414183C30}"/>
              </a:ext>
            </a:extLst>
          </p:cNvPr>
          <p:cNvSpPr txBox="1">
            <a:spLocks/>
          </p:cNvSpPr>
          <p:nvPr/>
        </p:nvSpPr>
        <p:spPr>
          <a:xfrm>
            <a:off x="5789308" y="5339190"/>
            <a:ext cx="6088655" cy="382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De Salvatierra hacia Celanese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D85C487-6C81-DA48-2B87-44959638084B}"/>
              </a:ext>
            </a:extLst>
          </p:cNvPr>
          <p:cNvCxnSpPr>
            <a:cxnSpLocks/>
          </p:cNvCxnSpPr>
          <p:nvPr/>
        </p:nvCxnSpPr>
        <p:spPr>
          <a:xfrm>
            <a:off x="5868537" y="5541818"/>
            <a:ext cx="2252571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2">
            <a:extLst>
              <a:ext uri="{FF2B5EF4-FFF2-40B4-BE49-F238E27FC236}">
                <a16:creationId xmlns:a16="http://schemas.microsoft.com/office/drawing/2014/main" id="{D7614CEC-C606-9EE4-8EFA-850E1C0C2AE8}"/>
              </a:ext>
            </a:extLst>
          </p:cNvPr>
          <p:cNvSpPr txBox="1">
            <a:spLocks/>
          </p:cNvSpPr>
          <p:nvPr/>
        </p:nvSpPr>
        <p:spPr>
          <a:xfrm>
            <a:off x="5687953" y="4390539"/>
            <a:ext cx="6402447" cy="751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Se deberá utilizar el puente (rama 100 cuerpo A que es el lado oriente) y retornar para ir al destino</a:t>
            </a: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6983E02F-A280-CE4E-17A8-68587AD4C9FC}"/>
              </a:ext>
            </a:extLst>
          </p:cNvPr>
          <p:cNvSpPr txBox="1">
            <a:spLocks/>
          </p:cNvSpPr>
          <p:nvPr/>
        </p:nvSpPr>
        <p:spPr>
          <a:xfrm>
            <a:off x="5831340" y="5899431"/>
            <a:ext cx="6088655" cy="677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Retornos con dispositivos de seguridad y </a:t>
            </a:r>
            <a:r>
              <a:rPr lang="es-MX" sz="2400" b="1" dirty="0" err="1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bandereros</a:t>
            </a:r>
            <a:endParaRPr lang="es-MX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B65AF37-32F0-A1CD-EAD5-768A7F48DA72}"/>
              </a:ext>
            </a:extLst>
          </p:cNvPr>
          <p:cNvSpPr/>
          <p:nvPr/>
        </p:nvSpPr>
        <p:spPr>
          <a:xfrm>
            <a:off x="5908857" y="6086571"/>
            <a:ext cx="279858" cy="298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4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 animBg="1"/>
      <p:bldP spid="52" grpId="0" animBg="1"/>
      <p:bldP spid="53" grpId="0" animBg="1"/>
      <p:bldP spid="5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348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Valle Jimenez</dc:creator>
  <cp:lastModifiedBy>IMIPE</cp:lastModifiedBy>
  <cp:revision>9</cp:revision>
  <dcterms:created xsi:type="dcterms:W3CDTF">2021-12-01T21:59:42Z</dcterms:created>
  <dcterms:modified xsi:type="dcterms:W3CDTF">2023-07-04T02:41:13Z</dcterms:modified>
</cp:coreProperties>
</file>