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4" autoAdjust="0"/>
    <p:restoredTop sz="94660"/>
  </p:normalViewPr>
  <p:slideViewPr>
    <p:cSldViewPr snapToGrid="0">
      <p:cViewPr varScale="1">
        <p:scale>
          <a:sx n="106" d="100"/>
          <a:sy n="106" d="100"/>
        </p:scale>
        <p:origin x="79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BF27EC5-D389-80CA-0D10-895428B00D5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6A7B868D-1DCF-832D-CFC2-E07A7D2DAFD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BC50D84-7D99-1CDE-C9D6-C42D5FEF0A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510C36-BAEB-4B20-B764-EA4E9AC8AF4E}" type="datetimeFigureOut">
              <a:rPr lang="es-MX" smtClean="0"/>
              <a:t>26/06/2025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3F0F785-0136-9FA9-F519-E381542D4C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F617990-60B7-E31D-E1B4-5F9FABF475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6DEB2-163F-4833-989A-45B73C68F80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2133021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24EA48B-3BDB-2B42-9A35-70E4CC922B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D80871F1-A3E6-D73B-80B1-AA80B2A091C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6538445-E5D1-2D1B-C0A6-6A9824AEBE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510C36-BAEB-4B20-B764-EA4E9AC8AF4E}" type="datetimeFigureOut">
              <a:rPr lang="es-MX" smtClean="0"/>
              <a:t>26/06/2025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7796AC6-13A7-BC9B-31BD-F65D6F361B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74F1945-8AC7-8F93-ADE7-D91C9A8388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6DEB2-163F-4833-989A-45B73C68F80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8281511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1DD6B56E-6F17-F789-F0E2-172A0A53F3D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9951C3AC-700A-9083-9A1C-6780E30EC7F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E31C024-846D-504D-BA64-6070F89CA0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510C36-BAEB-4B20-B764-EA4E9AC8AF4E}" type="datetimeFigureOut">
              <a:rPr lang="es-MX" smtClean="0"/>
              <a:t>26/06/2025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4EBB0EF-E802-B2A5-40A3-3CBF17F922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D3AA17B-9BAC-C16D-2E2E-3734188113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6DEB2-163F-4833-989A-45B73C68F80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6739642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EFF14FB-BDF9-4B93-2509-29DAC8F72C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43A955C-E90F-1FDE-7A3C-F3DFCEB8B0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EA2392F-B3AA-AA39-A96E-4E4F0EF845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510C36-BAEB-4B20-B764-EA4E9AC8AF4E}" type="datetimeFigureOut">
              <a:rPr lang="es-MX" smtClean="0"/>
              <a:t>26/06/2025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D8191A3-7A4C-F131-8EB7-EF66E4FDEA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3660945-9B55-537F-08C2-D54A3B514D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6DEB2-163F-4833-989A-45B73C68F80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7961050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E5E1346-673E-D3A6-8B88-3DAE367B25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AAE212F9-3A5A-1F73-87AF-D1CBF18346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77ACA07-C759-1268-A965-6222A86F4E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510C36-BAEB-4B20-B764-EA4E9AC8AF4E}" type="datetimeFigureOut">
              <a:rPr lang="es-MX" smtClean="0"/>
              <a:t>26/06/2025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83B3087-6A8F-1011-9847-263E2D2914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AF6EC7E-CE85-A98C-D16D-E9BE4A09F1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6DEB2-163F-4833-989A-45B73C68F80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6632754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60F2D39-ECD6-318E-C154-D4DE96C83A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2BA8270-53AA-4625-A363-907E33D8893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C5AC94A6-1DD9-12F4-92E8-91B1C8DFC6A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816477BE-AA2E-98B5-19FF-D74DE6EE9B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510C36-BAEB-4B20-B764-EA4E9AC8AF4E}" type="datetimeFigureOut">
              <a:rPr lang="es-MX" smtClean="0"/>
              <a:t>26/06/2025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B359F084-6568-AAB7-9619-C712625DE9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4E107616-1B33-B5A4-FEEA-8C09C07DFE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6DEB2-163F-4833-989A-45B73C68F80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3989353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CEB7EB3-1299-3F55-FFB4-0C9AC1C165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E61E3B30-91BD-8E7A-71B8-EFA4D0EEC6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12B8CFCD-A91A-6793-99F8-54FB3ADF64F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96A55611-9791-6572-37AB-F6598CF438D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66384E36-9479-713A-E526-CDAD6FDDDDE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6E95BDE3-974D-D16D-E817-C1EAE2495B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510C36-BAEB-4B20-B764-EA4E9AC8AF4E}" type="datetimeFigureOut">
              <a:rPr lang="es-MX" smtClean="0"/>
              <a:t>26/06/2025</a:t>
            </a:fld>
            <a:endParaRPr lang="es-MX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A6715535-8050-976C-BECD-07973E2150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9E4B343B-6A91-F153-D143-13E6DC6AE4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6DEB2-163F-4833-989A-45B73C68F80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0929126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0F906DE-8489-C9A9-7BB0-029867BF8E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0910136D-EC30-D698-9A90-E7DE04928C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510C36-BAEB-4B20-B764-EA4E9AC8AF4E}" type="datetimeFigureOut">
              <a:rPr lang="es-MX" smtClean="0"/>
              <a:t>26/06/2025</a:t>
            </a:fld>
            <a:endParaRPr lang="es-MX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992044CC-FD1B-6226-11EA-8702AAF003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C53818B6-E5F1-2842-3043-69BF853B1D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6DEB2-163F-4833-989A-45B73C68F80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2689816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4DF89458-BC31-3EB9-405C-723F3B2E52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510C36-BAEB-4B20-B764-EA4E9AC8AF4E}" type="datetimeFigureOut">
              <a:rPr lang="es-MX" smtClean="0"/>
              <a:t>26/06/2025</a:t>
            </a:fld>
            <a:endParaRPr lang="es-MX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A0A337DB-21CB-5BDC-B6D5-E7A9885F0A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A02D4197-F81D-CFE1-9407-D726D26BC1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6DEB2-163F-4833-989A-45B73C68F80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0440666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8413783-407C-77EA-1BF2-42FA186496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49CC7F5-09B5-CEAB-21B2-2C4D7D8D51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BAAE32D2-306B-1F63-FBF1-AFC78FA4C16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DED3FE6A-D706-27DE-4D1C-8E86362AC8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510C36-BAEB-4B20-B764-EA4E9AC8AF4E}" type="datetimeFigureOut">
              <a:rPr lang="es-MX" smtClean="0"/>
              <a:t>26/06/2025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8FB88023-CD97-8BC3-E912-00237FD7F7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08E5156F-13D8-2C33-B16B-E79DF2D747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6DEB2-163F-4833-989A-45B73C68F80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55933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D13186E-BFE0-D42C-68EC-16341825B2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3F6521AD-6F9E-48CB-3346-18A91B736A0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7E72B580-7431-FBDD-BB2B-E85492AB2DA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910E51F1-4F4B-DB9F-44D1-CE5ECE0AFF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510C36-BAEB-4B20-B764-EA4E9AC8AF4E}" type="datetimeFigureOut">
              <a:rPr lang="es-MX" smtClean="0"/>
              <a:t>26/06/2025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B5768C10-DAA5-8ECC-4709-7628FD70A2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3A21CA80-9D7C-C3B4-3F61-717E45E62B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6DEB2-163F-4833-989A-45B73C68F80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3182384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BBA73DE1-6E5F-48AD-B698-547AFADDAF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0FA2EBAE-1F06-B3F5-01BD-B27EEC34B69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62F9FE9-A0B9-A6E3-CFEF-AF309D9436E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510C36-BAEB-4B20-B764-EA4E9AC8AF4E}" type="datetimeFigureOut">
              <a:rPr lang="es-MX" smtClean="0"/>
              <a:t>26/06/2025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A43E9DA-09D6-D621-F735-4D32FF8F538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816A07E-6533-873B-794A-568E7CDA919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36DEB2-163F-4833-989A-45B73C68F80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6063930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41FDFEE-6B93-9660-8E7A-3588321ECAB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A16BAE6D-FB73-7E05-7F54-FE77BDFD6F9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MX"/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85BAA5A2-D00B-8FB6-6B82-1E2D6F46B42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CuadroTexto 5">
            <a:extLst>
              <a:ext uri="{FF2B5EF4-FFF2-40B4-BE49-F238E27FC236}">
                <a16:creationId xmlns:a16="http://schemas.microsoft.com/office/drawing/2014/main" id="{69649438-8263-FCD2-545E-44AC7C835DC9}"/>
              </a:ext>
            </a:extLst>
          </p:cNvPr>
          <p:cNvSpPr txBox="1"/>
          <p:nvPr/>
        </p:nvSpPr>
        <p:spPr>
          <a:xfrm>
            <a:off x="6388557" y="5257800"/>
            <a:ext cx="279638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3600" dirty="0">
                <a:solidFill>
                  <a:schemeClr val="bg1"/>
                </a:solidFill>
                <a:latin typeface="Montserrat ExtraBold" panose="00000900000000000000" pitchFamily="2" charset="0"/>
                <a:ea typeface="ADLaM Display" panose="02010000000000000000" pitchFamily="2" charset="0"/>
                <a:cs typeface="ADLaM Display" panose="02010000000000000000" pitchFamily="2" charset="0"/>
              </a:rPr>
              <a:t>Disponible</a:t>
            </a:r>
            <a:endParaRPr lang="es-MX" dirty="0">
              <a:solidFill>
                <a:schemeClr val="bg1"/>
              </a:solidFill>
              <a:latin typeface="Montserrat ExtraBold" panose="00000900000000000000" pitchFamily="2" charset="0"/>
              <a:ea typeface="ADLaM Display" panose="02010000000000000000" pitchFamily="2" charset="0"/>
              <a:cs typeface="ADLaM Display" panose="02010000000000000000" pitchFamily="2" charset="0"/>
            </a:endParaRP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8746E19A-9BBC-9FAD-53CA-EB57AC0D7F07}"/>
              </a:ext>
            </a:extLst>
          </p:cNvPr>
          <p:cNvSpPr txBox="1"/>
          <p:nvPr/>
        </p:nvSpPr>
        <p:spPr>
          <a:xfrm>
            <a:off x="6252080" y="4334470"/>
            <a:ext cx="540451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4800" dirty="0">
                <a:solidFill>
                  <a:schemeClr val="bg1"/>
                </a:solidFill>
                <a:latin typeface="Montserrat ExtraBold" panose="00000900000000000000" pitchFamily="2" charset="0"/>
              </a:rPr>
              <a:t>Julio 2025</a:t>
            </a:r>
          </a:p>
        </p:txBody>
      </p:sp>
    </p:spTree>
    <p:extLst>
      <p:ext uri="{BB962C8B-B14F-4D97-AF65-F5344CB8AC3E}">
        <p14:creationId xmlns:p14="http://schemas.microsoft.com/office/powerpoint/2010/main" val="374108459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42</TotalTime>
  <Words>3</Words>
  <Application>Microsoft Office PowerPoint</Application>
  <PresentationFormat>Panorámica</PresentationFormat>
  <Paragraphs>2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Montserrat ExtraBold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Ramon Luna meraz</dc:creator>
  <cp:lastModifiedBy>Usuario</cp:lastModifiedBy>
  <cp:revision>2</cp:revision>
  <dcterms:created xsi:type="dcterms:W3CDTF">2025-06-26T18:09:51Z</dcterms:created>
  <dcterms:modified xsi:type="dcterms:W3CDTF">2025-06-26T19:22:28Z</dcterms:modified>
</cp:coreProperties>
</file>